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90" r:id="rId2"/>
    <p:sldId id="256" r:id="rId3"/>
    <p:sldId id="258" r:id="rId4"/>
    <p:sldId id="292" r:id="rId5"/>
    <p:sldId id="259" r:id="rId6"/>
    <p:sldId id="294" r:id="rId7"/>
    <p:sldId id="279" r:id="rId8"/>
    <p:sldId id="293" r:id="rId9"/>
    <p:sldId id="280" r:id="rId10"/>
    <p:sldId id="282" r:id="rId11"/>
    <p:sldId id="295" r:id="rId12"/>
    <p:sldId id="260" r:id="rId13"/>
    <p:sldId id="273" r:id="rId14"/>
    <p:sldId id="277" r:id="rId15"/>
    <p:sldId id="275" r:id="rId16"/>
    <p:sldId id="296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600" autoAdjust="0"/>
  </p:normalViewPr>
  <p:slideViewPr>
    <p:cSldViewPr snapToGrid="0">
      <p:cViewPr varScale="1">
        <p:scale>
          <a:sx n="62" d="100"/>
          <a:sy n="62" d="100"/>
        </p:scale>
        <p:origin x="1488" y="48"/>
      </p:cViewPr>
      <p:guideLst/>
    </p:cSldViewPr>
  </p:slideViewPr>
  <p:outlineViewPr>
    <p:cViewPr>
      <p:scale>
        <a:sx n="33" d="100"/>
        <a:sy n="33" d="100"/>
      </p:scale>
      <p:origin x="0" y="-73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BDFB9-944C-4A37-A763-77A0CFF3C8E7}" type="datetimeFigureOut">
              <a:rPr lang="de-DE" smtClean="0"/>
              <a:t>27.06.2021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9C8F5-8A7A-4AFE-AB53-F4837A4354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29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9C8F5-8A7A-4AFE-AB53-F4837A4354E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5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9C8F5-8A7A-4AFE-AB53-F4837A4354E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6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9C8F5-8A7A-4AFE-AB53-F4837A4354E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24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9C8F5-8A7A-4AFE-AB53-F4837A4354E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351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9C8F5-8A7A-4AFE-AB53-F4837A4354E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21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9C8F5-8A7A-4AFE-AB53-F4837A4354E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705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9C8F5-8A7A-4AFE-AB53-F4837A4354E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83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6520A57-6A6E-407F-B217-9FB055598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44" y="213360"/>
            <a:ext cx="3966550" cy="594232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B7DDD73-43EF-4017-8E48-14A044517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4633503"/>
            <a:ext cx="1444974" cy="192852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5E5E4A-582E-43B6-8338-BC90B4D7C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048072" y="815113"/>
            <a:ext cx="4407613" cy="3465778"/>
          </a:xfrm>
          <a:prstGeom prst="rect">
            <a:avLst/>
          </a:prstGeom>
        </p:spPr>
      </p:pic>
      <p:sp>
        <p:nvSpPr>
          <p:cNvPr id="9" name="Untertitel 2">
            <a:extLst>
              <a:ext uri="{FF2B5EF4-FFF2-40B4-BE49-F238E27FC236}">
                <a16:creationId xmlns:a16="http://schemas.microsoft.com/office/drawing/2014/main" id="{565459A3-E018-4399-B454-ED523E0DE287}"/>
              </a:ext>
            </a:extLst>
          </p:cNvPr>
          <p:cNvSpPr txBox="1">
            <a:spLocks/>
          </p:cNvSpPr>
          <p:nvPr/>
        </p:nvSpPr>
        <p:spPr>
          <a:xfrm>
            <a:off x="7265598" y="4979477"/>
            <a:ext cx="4751741" cy="129396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dirty="0"/>
              <a:t>KRAFTVOLL, KREATIV, KOMPETENT</a:t>
            </a:r>
          </a:p>
          <a:p>
            <a:pPr marL="0" indent="0">
              <a:buNone/>
            </a:pPr>
            <a:r>
              <a:rPr lang="de-DE" sz="2800" dirty="0"/>
              <a:t>Coaching, Vorträge, Seminare</a:t>
            </a:r>
          </a:p>
          <a:p>
            <a:pPr marL="0" indent="0">
              <a:buNone/>
            </a:pPr>
            <a:r>
              <a:rPr lang="de-DE" sz="2800" dirty="0"/>
              <a:t>www.katjaartelt.de</a:t>
            </a:r>
          </a:p>
        </p:txBody>
      </p:sp>
    </p:spTree>
    <p:extLst>
      <p:ext uri="{BB962C8B-B14F-4D97-AF65-F5344CB8AC3E}">
        <p14:creationId xmlns:p14="http://schemas.microsoft.com/office/powerpoint/2010/main" val="4262395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C5E03855-7F3C-406D-BF9E-9E6814809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3349" y="3157504"/>
            <a:ext cx="5082140" cy="2762283"/>
          </a:xfrm>
        </p:spPr>
        <p:txBody>
          <a:bodyPr>
            <a:normAutofit/>
          </a:bodyPr>
          <a:lstStyle/>
          <a:p>
            <a:r>
              <a:rPr lang="de-DE" sz="2400" b="1" dirty="0"/>
              <a:t>Eltern-Auftrag:</a:t>
            </a:r>
          </a:p>
          <a:p>
            <a:r>
              <a:rPr lang="de-DE" sz="2400" dirty="0"/>
              <a:t>Schütze mich!</a:t>
            </a:r>
          </a:p>
          <a:p>
            <a:r>
              <a:rPr lang="de-DE" sz="2400" dirty="0"/>
              <a:t>Zeige mir wie das Leben geht</a:t>
            </a:r>
          </a:p>
          <a:p>
            <a:r>
              <a:rPr lang="de-DE" sz="2400" dirty="0"/>
              <a:t>Lass es mich alleine tun/probieren!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0BC4F8C-CCCC-4F76-A76A-27DB3D9A2BB6}"/>
              </a:ext>
            </a:extLst>
          </p:cNvPr>
          <p:cNvSpPr txBox="1"/>
          <p:nvPr/>
        </p:nvSpPr>
        <p:spPr>
          <a:xfrm>
            <a:off x="262514" y="6393102"/>
            <a:ext cx="976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           </a:t>
            </a:r>
            <a:r>
              <a:rPr lang="de-DE" sz="1400" dirty="0"/>
              <a:t>KATJA ARTELT – MIT FREUDE LEBEN – www.katjaartelt.de</a:t>
            </a:r>
            <a:endParaRPr lang="de-DE" sz="1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E5B5AAA-9300-4F9C-B740-03F872814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" y="6214582"/>
            <a:ext cx="486297" cy="486297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288198C5-0A46-496D-BCB2-0908E5A6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44" y="882228"/>
            <a:ext cx="9532096" cy="740832"/>
          </a:xfrm>
        </p:spPr>
        <p:txBody>
          <a:bodyPr/>
          <a:lstStyle/>
          <a:p>
            <a:r>
              <a:rPr lang="de-DE" dirty="0"/>
              <a:t>Pubertät ist, wenn Eltern schwierig werden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731FB3B-63A4-49ED-87BF-26F38FD7A7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9037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183931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7ED90452-A507-4A63-A147-928FEC7838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5700" y="2703512"/>
            <a:ext cx="4824413" cy="3216275"/>
          </a:xfr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C5E03855-7F3C-406D-BF9E-9E6814809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6199" y="3111784"/>
            <a:ext cx="5082140" cy="2808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(Weite) </a:t>
            </a:r>
            <a:r>
              <a:rPr lang="de-DE" sz="2400" b="1" dirty="0"/>
              <a:t>Grenzen sind Geschenke!!</a:t>
            </a:r>
          </a:p>
          <a:p>
            <a:r>
              <a:rPr lang="de-DE" sz="2400" dirty="0"/>
              <a:t>Der TEENIE ist nicht mehr klein und noch nicht groß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0BC4F8C-CCCC-4F76-A76A-27DB3D9A2BB6}"/>
              </a:ext>
            </a:extLst>
          </p:cNvPr>
          <p:cNvSpPr txBox="1"/>
          <p:nvPr/>
        </p:nvSpPr>
        <p:spPr>
          <a:xfrm>
            <a:off x="262514" y="6393102"/>
            <a:ext cx="976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           </a:t>
            </a:r>
            <a:r>
              <a:rPr lang="de-DE" sz="1400" dirty="0"/>
              <a:t>KATJA ARTELT – MIT FREUDE LEBEN – www.katjaartelt.de</a:t>
            </a:r>
            <a:endParaRPr lang="de-DE" sz="1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E5B5AAA-9300-4F9C-B740-03F872814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" y="6214582"/>
            <a:ext cx="486297" cy="486297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288198C5-0A46-496D-BCB2-0908E5A6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44" y="882228"/>
            <a:ext cx="9532096" cy="740832"/>
          </a:xfrm>
        </p:spPr>
        <p:txBody>
          <a:bodyPr/>
          <a:lstStyle/>
          <a:p>
            <a:r>
              <a:rPr lang="de-DE" dirty="0"/>
              <a:t>Pubertät ist, wenn Eltern schwierig werden</a:t>
            </a:r>
          </a:p>
        </p:txBody>
      </p:sp>
    </p:spTree>
    <p:extLst>
      <p:ext uri="{BB962C8B-B14F-4D97-AF65-F5344CB8AC3E}">
        <p14:creationId xmlns:p14="http://schemas.microsoft.com/office/powerpoint/2010/main" val="37954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4EB5D2D-BEDA-43E3-BA64-5BBEDC9978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1168" y="2603500"/>
            <a:ext cx="5558946" cy="2962275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967CFC-17A9-44D6-B0AF-B14E5D119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887" y="2603500"/>
            <a:ext cx="4825159" cy="3416300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Eltern/Erziehende:</a:t>
            </a:r>
            <a:r>
              <a:rPr lang="de-DE" dirty="0"/>
              <a:t> </a:t>
            </a:r>
          </a:p>
          <a:p>
            <a:r>
              <a:rPr lang="de-DE" dirty="0"/>
              <a:t>Halt geben und Loslassen</a:t>
            </a:r>
          </a:p>
          <a:p>
            <a:r>
              <a:rPr lang="de-DE" dirty="0"/>
              <a:t>Gute Vorbereitung </a:t>
            </a:r>
          </a:p>
          <a:p>
            <a:r>
              <a:rPr lang="de-DE" dirty="0"/>
              <a:t>Innere Haltung/Meinung zu den Themen während der Pubertät wichtig</a:t>
            </a:r>
          </a:p>
          <a:p>
            <a:r>
              <a:rPr lang="de-DE" dirty="0"/>
              <a:t>Zwischen Freiheit und Begrenzung</a:t>
            </a:r>
          </a:p>
          <a:p>
            <a:r>
              <a:rPr lang="de-DE" dirty="0"/>
              <a:t>Vom Lenken zum Beraten</a:t>
            </a:r>
          </a:p>
          <a:p>
            <a:r>
              <a:rPr lang="de-DE" dirty="0"/>
              <a:t>Die Art der Beziehung ist sehr wichtig!!!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5909D74-5116-45AA-8DA0-BC67D5F16B93}"/>
              </a:ext>
            </a:extLst>
          </p:cNvPr>
          <p:cNvSpPr txBox="1"/>
          <p:nvPr/>
        </p:nvSpPr>
        <p:spPr>
          <a:xfrm>
            <a:off x="262514" y="6393102"/>
            <a:ext cx="976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           </a:t>
            </a:r>
            <a:r>
              <a:rPr lang="de-DE" sz="1400" dirty="0"/>
              <a:t>KATJA ARTELT – MIT FREUDE LEBEN – www.katjaartelt.de</a:t>
            </a:r>
            <a:endParaRPr lang="de-DE" sz="1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CEA7FA7-9FCE-4DEC-B36D-D7BAA62F7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" y="6214582"/>
            <a:ext cx="486297" cy="486297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EEEA4691-2A6C-4F8C-8D7D-7F3C63AA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44" y="882228"/>
            <a:ext cx="9532096" cy="740832"/>
          </a:xfrm>
        </p:spPr>
        <p:txBody>
          <a:bodyPr/>
          <a:lstStyle/>
          <a:p>
            <a:r>
              <a:rPr lang="de-DE" dirty="0"/>
              <a:t>Pubertät ist, wenn Eltern schwierig werden</a:t>
            </a:r>
          </a:p>
        </p:txBody>
      </p:sp>
    </p:spTree>
    <p:extLst>
      <p:ext uri="{BB962C8B-B14F-4D97-AF65-F5344CB8AC3E}">
        <p14:creationId xmlns:p14="http://schemas.microsoft.com/office/powerpoint/2010/main" val="250731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8F7D6DF-607B-4E3C-BB01-D95EB1427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825500"/>
          </a:xfrm>
        </p:spPr>
        <p:txBody>
          <a:bodyPr/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Zwischen COOL-Sein und totaler Unsicherheit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88F296-EFAD-41B0-B0C9-C6EE6684F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5741" y="3652275"/>
            <a:ext cx="4825159" cy="2840039"/>
          </a:xfrm>
        </p:spPr>
        <p:txBody>
          <a:bodyPr>
            <a:normAutofit lnSpcReduction="10000"/>
          </a:bodyPr>
          <a:lstStyle/>
          <a:p>
            <a:r>
              <a:rPr lang="de-DE" dirty="0"/>
              <a:t>Mama/Papa bitte hilf mir!</a:t>
            </a:r>
          </a:p>
          <a:p>
            <a:r>
              <a:rPr lang="de-DE" dirty="0"/>
              <a:t>Gebt mir Leitplanken – auch wenn ich darüber </a:t>
            </a:r>
            <a:r>
              <a:rPr lang="de-DE" dirty="0" err="1"/>
              <a:t>mecker</a:t>
            </a:r>
            <a:endParaRPr lang="de-DE" dirty="0"/>
          </a:p>
          <a:p>
            <a:r>
              <a:rPr lang="de-DE" dirty="0"/>
              <a:t>Beratet mich!</a:t>
            </a:r>
          </a:p>
          <a:p>
            <a:r>
              <a:rPr lang="de-DE" dirty="0"/>
              <a:t>Sagt mir eure Meinung!</a:t>
            </a:r>
          </a:p>
          <a:p>
            <a:r>
              <a:rPr lang="de-DE" dirty="0"/>
              <a:t>Lasst uns möglichst gemeinsam Regeln und Pflichten festlegen!</a:t>
            </a:r>
          </a:p>
          <a:p>
            <a:r>
              <a:rPr lang="de-DE" dirty="0"/>
              <a:t>Lasst uns verhandeln!</a:t>
            </a:r>
          </a:p>
          <a:p>
            <a:endParaRPr lang="de-DE" dirty="0"/>
          </a:p>
        </p:txBody>
      </p:sp>
      <p:pic>
        <p:nvPicPr>
          <p:cNvPr id="22" name="Inhaltsplatzhalter 21">
            <a:extLst>
              <a:ext uri="{FF2B5EF4-FFF2-40B4-BE49-F238E27FC236}">
                <a16:creationId xmlns:a16="http://schemas.microsoft.com/office/drawing/2014/main" id="{141CD6EF-F35C-4A81-9364-E1F2061470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0039" y="2789030"/>
            <a:ext cx="4879180" cy="3252787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5BF3761-DF6C-40EA-A243-5885AFA32F28}"/>
              </a:ext>
            </a:extLst>
          </p:cNvPr>
          <p:cNvSpPr txBox="1"/>
          <p:nvPr/>
        </p:nvSpPr>
        <p:spPr>
          <a:xfrm>
            <a:off x="262514" y="6393102"/>
            <a:ext cx="976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           </a:t>
            </a:r>
            <a:r>
              <a:rPr lang="de-DE" sz="1400" dirty="0"/>
              <a:t>KATJA ARTELT – MIT FREUDE LEBEN – www.katjaartelt.de</a:t>
            </a:r>
            <a:endParaRPr lang="de-DE" sz="1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5975A5B-89FA-4790-9441-0597D9897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" y="6214582"/>
            <a:ext cx="486297" cy="486297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D17A672A-EF45-4D1B-9F02-98EE24E9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44" y="882228"/>
            <a:ext cx="9532096" cy="740832"/>
          </a:xfrm>
        </p:spPr>
        <p:txBody>
          <a:bodyPr/>
          <a:lstStyle/>
          <a:p>
            <a:r>
              <a:rPr lang="de-DE" dirty="0"/>
              <a:t>Pubertät ist, wenn Eltern schwierig werden</a:t>
            </a:r>
          </a:p>
        </p:txBody>
      </p:sp>
    </p:spTree>
    <p:extLst>
      <p:ext uri="{BB962C8B-B14F-4D97-AF65-F5344CB8AC3E}">
        <p14:creationId xmlns:p14="http://schemas.microsoft.com/office/powerpoint/2010/main" val="187530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7E27E4-05B1-41F4-937E-D335D17E8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673" y="2406763"/>
            <a:ext cx="5371577" cy="3260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u="sng" dirty="0"/>
              <a:t>Welche Themen stehe an:</a:t>
            </a:r>
          </a:p>
          <a:p>
            <a:pPr marL="0" indent="0">
              <a:buNone/>
            </a:pPr>
            <a:r>
              <a:rPr lang="de-DE" dirty="0"/>
              <a:t>Clique, chillen/gammeln, Medien, </a:t>
            </a:r>
          </a:p>
          <a:p>
            <a:pPr marL="0" indent="0">
              <a:buNone/>
            </a:pPr>
            <a:r>
              <a:rPr lang="de-DE" dirty="0"/>
              <a:t>Sauberkeit, Körperkult, Schönheit,</a:t>
            </a:r>
          </a:p>
          <a:p>
            <a:pPr marL="0" indent="0">
              <a:buNone/>
            </a:pPr>
            <a:r>
              <a:rPr lang="de-DE" dirty="0"/>
              <a:t>Liebe, Sexualität, Homosexualität,   </a:t>
            </a:r>
          </a:p>
          <a:p>
            <a:pPr marL="0" indent="0">
              <a:buNone/>
            </a:pPr>
            <a:r>
              <a:rPr lang="de-DE" dirty="0"/>
              <a:t>Rauchen, Alkohol,  Drogen, </a:t>
            </a:r>
          </a:p>
          <a:p>
            <a:pPr marL="0" indent="0">
              <a:buNone/>
            </a:pPr>
            <a:r>
              <a:rPr lang="de-DE" dirty="0"/>
              <a:t>Sinnfragen, Schule,</a:t>
            </a:r>
          </a:p>
          <a:p>
            <a:pPr marL="0" indent="0">
              <a:buNone/>
            </a:pPr>
            <a:r>
              <a:rPr lang="de-DE" dirty="0"/>
              <a:t>Soziale Gruppen</a:t>
            </a:r>
          </a:p>
          <a:p>
            <a:pPr marL="0" indent="0">
              <a:buNone/>
            </a:pPr>
            <a:r>
              <a:rPr lang="de-DE" dirty="0"/>
              <a:t>Geld verdienen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F5F7731-FFE7-4D27-A29C-CE1C4A6C9485}"/>
              </a:ext>
            </a:extLst>
          </p:cNvPr>
          <p:cNvSpPr txBox="1"/>
          <p:nvPr/>
        </p:nvSpPr>
        <p:spPr>
          <a:xfrm>
            <a:off x="262514" y="6393102"/>
            <a:ext cx="976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           </a:t>
            </a:r>
            <a:r>
              <a:rPr lang="de-DE" sz="1400" dirty="0"/>
              <a:t>KATJA ARTELT – MIT FREUDE LEBEN – www.katjaartelt.de</a:t>
            </a:r>
            <a:endParaRPr lang="de-DE" sz="1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3F3821-F63C-4C7D-9725-8EE885E04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" y="6214582"/>
            <a:ext cx="486297" cy="4862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A94EEC0-B45A-433A-B5DB-CE87F22E5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" y="2622318"/>
            <a:ext cx="4141470" cy="276098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10DFDC4-5A49-4BFA-9568-D615B16F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44" y="882228"/>
            <a:ext cx="9532096" cy="740832"/>
          </a:xfrm>
        </p:spPr>
        <p:txBody>
          <a:bodyPr/>
          <a:lstStyle/>
          <a:p>
            <a:r>
              <a:rPr lang="de-DE" dirty="0"/>
              <a:t>Pubertät ist, wenn Eltern schwierig werden</a:t>
            </a:r>
          </a:p>
        </p:txBody>
      </p:sp>
    </p:spTree>
    <p:extLst>
      <p:ext uri="{BB962C8B-B14F-4D97-AF65-F5344CB8AC3E}">
        <p14:creationId xmlns:p14="http://schemas.microsoft.com/office/powerpoint/2010/main" val="308700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7E27E4-05B1-41F4-937E-D335D17E8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08860"/>
            <a:ext cx="9764837" cy="3747384"/>
          </a:xfrm>
        </p:spPr>
        <p:txBody>
          <a:bodyPr>
            <a:normAutofit lnSpcReduction="10000"/>
          </a:bodyPr>
          <a:lstStyle/>
          <a:p>
            <a:r>
              <a:rPr lang="de-DE" sz="2400" dirty="0"/>
              <a:t>Zusammenfassend:</a:t>
            </a:r>
          </a:p>
          <a:p>
            <a:r>
              <a:rPr lang="de-DE" sz="2400" dirty="0"/>
              <a:t>Vom Lenken zum Beraten</a:t>
            </a:r>
          </a:p>
          <a:p>
            <a:r>
              <a:rPr lang="de-DE" sz="2400" dirty="0"/>
              <a:t> Sei vorbereitet!   BILDE DICH FORT!!     Mach dich schlau!  (Bücher, Vorträge, Seminare …), </a:t>
            </a:r>
          </a:p>
          <a:p>
            <a:r>
              <a:rPr lang="de-DE" sz="2400" b="1" dirty="0"/>
              <a:t>Meinung haben, diskussionsbereit sein,</a:t>
            </a:r>
            <a:endParaRPr lang="de-DE" sz="2400" dirty="0"/>
          </a:p>
          <a:p>
            <a:r>
              <a:rPr lang="de-DE" sz="2400" dirty="0"/>
              <a:t>Üben!!! – Du bist in einer der wichtigsten Phasen deines Elternjobs!!!     ENDPHASE!!!</a:t>
            </a:r>
          </a:p>
          <a:p>
            <a:r>
              <a:rPr lang="de-DE" sz="2400" dirty="0"/>
              <a:t>Hol dir Hilfe! – Das ist keine Schande sondern normal, richtig und wichtig!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3EBC9CD-EC80-402E-9CAF-A258652991D8}"/>
              </a:ext>
            </a:extLst>
          </p:cNvPr>
          <p:cNvSpPr txBox="1"/>
          <p:nvPr/>
        </p:nvSpPr>
        <p:spPr>
          <a:xfrm>
            <a:off x="262514" y="6393102"/>
            <a:ext cx="976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           </a:t>
            </a:r>
            <a:r>
              <a:rPr lang="de-DE" sz="1400" dirty="0"/>
              <a:t>KATJA ARTELT – MIT FREUDE LEBEN – www.katjaartelt.de</a:t>
            </a:r>
            <a:endParaRPr lang="de-DE" sz="1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656211E-E9AB-46D3-A0DB-3DED8D092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" y="6214582"/>
            <a:ext cx="486297" cy="48629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BC183C4-975E-4978-910C-28A8A6BE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44" y="882228"/>
            <a:ext cx="9532096" cy="740832"/>
          </a:xfrm>
        </p:spPr>
        <p:txBody>
          <a:bodyPr/>
          <a:lstStyle/>
          <a:p>
            <a:r>
              <a:rPr lang="de-DE" dirty="0"/>
              <a:t>Pubertät ist, wenn Eltern schwierig werden</a:t>
            </a:r>
          </a:p>
        </p:txBody>
      </p:sp>
    </p:spTree>
    <p:extLst>
      <p:ext uri="{BB962C8B-B14F-4D97-AF65-F5344CB8AC3E}">
        <p14:creationId xmlns:p14="http://schemas.microsoft.com/office/powerpoint/2010/main" val="306449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7E27E4-05B1-41F4-937E-D335D17E8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08860"/>
            <a:ext cx="9764837" cy="3747384"/>
          </a:xfrm>
        </p:spPr>
        <p:txBody>
          <a:bodyPr>
            <a:normAutofit/>
          </a:bodyPr>
          <a:lstStyle/>
          <a:p>
            <a:endParaRPr lang="de-DE" sz="4400" b="1" dirty="0"/>
          </a:p>
          <a:p>
            <a:r>
              <a:rPr lang="de-DE" sz="4400" b="1" dirty="0"/>
              <a:t>Konkrete Beispiele!! </a:t>
            </a:r>
          </a:p>
          <a:p>
            <a:endParaRPr lang="de-DE" sz="4400" b="1" dirty="0"/>
          </a:p>
          <a:p>
            <a:r>
              <a:rPr lang="de-DE" sz="4400" b="1" dirty="0"/>
              <a:t>FRAGEN!!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3EBC9CD-EC80-402E-9CAF-A258652991D8}"/>
              </a:ext>
            </a:extLst>
          </p:cNvPr>
          <p:cNvSpPr txBox="1"/>
          <p:nvPr/>
        </p:nvSpPr>
        <p:spPr>
          <a:xfrm>
            <a:off x="262514" y="6393102"/>
            <a:ext cx="976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           </a:t>
            </a:r>
            <a:r>
              <a:rPr lang="de-DE" sz="1400" dirty="0"/>
              <a:t>KATJA ARTELT – MIT FREUDE LEBEN – www.katjaartelt.de</a:t>
            </a:r>
            <a:endParaRPr lang="de-DE" sz="1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656211E-E9AB-46D3-A0DB-3DED8D092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" y="6214582"/>
            <a:ext cx="486297" cy="48629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BC183C4-975E-4978-910C-28A8A6BE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44" y="882228"/>
            <a:ext cx="9532096" cy="740832"/>
          </a:xfrm>
        </p:spPr>
        <p:txBody>
          <a:bodyPr/>
          <a:lstStyle/>
          <a:p>
            <a:r>
              <a:rPr lang="de-DE" dirty="0"/>
              <a:t>Pubertät ist, wenn Eltern schwierig werden</a:t>
            </a:r>
          </a:p>
        </p:txBody>
      </p:sp>
    </p:spTree>
    <p:extLst>
      <p:ext uri="{BB962C8B-B14F-4D97-AF65-F5344CB8AC3E}">
        <p14:creationId xmlns:p14="http://schemas.microsoft.com/office/powerpoint/2010/main" val="515541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6520A57-6A6E-407F-B217-9FB055598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44" y="213360"/>
            <a:ext cx="3966550" cy="594232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B7DDD73-43EF-4017-8E48-14A044517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4633503"/>
            <a:ext cx="1444974" cy="192852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5E5E4A-582E-43B6-8338-BC90B4D7C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048072" y="815113"/>
            <a:ext cx="4407613" cy="3465778"/>
          </a:xfrm>
          <a:prstGeom prst="rect">
            <a:avLst/>
          </a:prstGeom>
        </p:spPr>
      </p:pic>
      <p:sp>
        <p:nvSpPr>
          <p:cNvPr id="9" name="Untertitel 2">
            <a:extLst>
              <a:ext uri="{FF2B5EF4-FFF2-40B4-BE49-F238E27FC236}">
                <a16:creationId xmlns:a16="http://schemas.microsoft.com/office/drawing/2014/main" id="{565459A3-E018-4399-B454-ED523E0DE287}"/>
              </a:ext>
            </a:extLst>
          </p:cNvPr>
          <p:cNvSpPr txBox="1">
            <a:spLocks/>
          </p:cNvSpPr>
          <p:nvPr/>
        </p:nvSpPr>
        <p:spPr>
          <a:xfrm>
            <a:off x="7265598" y="4979477"/>
            <a:ext cx="4751741" cy="129396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dirty="0"/>
              <a:t>KRAFTVOLL, KREATIV, KOMPETENT</a:t>
            </a:r>
          </a:p>
          <a:p>
            <a:pPr marL="0" indent="0">
              <a:buNone/>
            </a:pPr>
            <a:r>
              <a:rPr lang="de-DE" sz="2800" dirty="0"/>
              <a:t>Coaching, Vorträge, Seminare</a:t>
            </a:r>
          </a:p>
          <a:p>
            <a:pPr marL="0" indent="0">
              <a:buNone/>
            </a:pPr>
            <a:r>
              <a:rPr lang="de-DE" sz="2800" dirty="0"/>
              <a:t>www.katjaartelt.de</a:t>
            </a:r>
          </a:p>
        </p:txBody>
      </p:sp>
    </p:spTree>
    <p:extLst>
      <p:ext uri="{BB962C8B-B14F-4D97-AF65-F5344CB8AC3E}">
        <p14:creationId xmlns:p14="http://schemas.microsoft.com/office/powerpoint/2010/main" val="418066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A19B1-E91E-4448-A92B-3E752DAF4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308859"/>
            <a:ext cx="8825658" cy="1737001"/>
          </a:xfrm>
        </p:spPr>
        <p:txBody>
          <a:bodyPr/>
          <a:lstStyle/>
          <a:p>
            <a:r>
              <a:rPr lang="de-DE" dirty="0"/>
              <a:t>Pubertät ist, wenn Eltern schwierig werden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251354-F3F4-4B9E-BFA1-04F73B046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000" b="1" dirty="0"/>
              <a:t>Katja Artelt</a:t>
            </a:r>
          </a:p>
          <a:p>
            <a:r>
              <a:rPr lang="de-DE" dirty="0"/>
              <a:t>Mit Freude leben und erziehen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9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1E14A-99EC-474B-924A-DFD19712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44" y="882228"/>
            <a:ext cx="9532096" cy="740832"/>
          </a:xfrm>
        </p:spPr>
        <p:txBody>
          <a:bodyPr/>
          <a:lstStyle/>
          <a:p>
            <a:r>
              <a:rPr lang="de-DE" dirty="0"/>
              <a:t>Pubertät ist, wenn Eltern schwierig werden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C660BF-5B1C-4829-87D6-5BB8E481C4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6069" y="2474912"/>
            <a:ext cx="5469794" cy="3646529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AB500C-5C13-4185-A66E-7C221714A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4125" y="2543175"/>
            <a:ext cx="4702175" cy="3667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PUBERTÄT (I  und II)</a:t>
            </a:r>
          </a:p>
          <a:p>
            <a:pPr marL="0" indent="0">
              <a:buNone/>
            </a:pPr>
            <a:r>
              <a:rPr lang="de-DE" dirty="0"/>
              <a:t>Phasen des Wandels, der Veränderung und Entwicklung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(Vor-)Pubertät (ab 9 Jahre)</a:t>
            </a:r>
          </a:p>
          <a:p>
            <a:r>
              <a:rPr lang="de-DE" dirty="0"/>
              <a:t>Vom Kind zum Jugendlichen (10-13)</a:t>
            </a:r>
          </a:p>
          <a:p>
            <a:r>
              <a:rPr lang="de-DE" dirty="0"/>
              <a:t>Vom Teenager zum Erwachsenen </a:t>
            </a:r>
          </a:p>
          <a:p>
            <a:pPr marL="0" indent="0">
              <a:buNone/>
            </a:pPr>
            <a:r>
              <a:rPr lang="de-DE" dirty="0"/>
              <a:t>	(13-18)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83EABEC-7A61-4BA9-AA9D-D94B46E201C6}"/>
              </a:ext>
            </a:extLst>
          </p:cNvPr>
          <p:cNvSpPr txBox="1"/>
          <p:nvPr/>
        </p:nvSpPr>
        <p:spPr>
          <a:xfrm>
            <a:off x="262514" y="6393102"/>
            <a:ext cx="976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           </a:t>
            </a:r>
            <a:r>
              <a:rPr lang="de-DE" sz="1400" dirty="0"/>
              <a:t>KATJA ARTELT – MIT FREUDE LEBEN – www.katjaartelt.de</a:t>
            </a:r>
            <a:endParaRPr lang="de-DE" sz="10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874A40D-008B-4155-AEC2-5C44ECE0C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" y="6214582"/>
            <a:ext cx="486297" cy="48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6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C660BF-5B1C-4829-87D6-5BB8E481C4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6069" y="2474912"/>
            <a:ext cx="5469794" cy="3646529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AB500C-5C13-4185-A66E-7C221714A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4125" y="2543175"/>
            <a:ext cx="4702175" cy="3667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PUBERTÄT (I  und II)</a:t>
            </a:r>
          </a:p>
          <a:p>
            <a:pPr marL="0" indent="0">
              <a:buNone/>
            </a:pPr>
            <a:r>
              <a:rPr lang="de-DE" dirty="0"/>
              <a:t>Phasen des Wandels, der Veränderung und Entwicklung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Selbstfindung und Abgrenzung durch </a:t>
            </a:r>
          </a:p>
          <a:p>
            <a:pPr marL="0" indent="0">
              <a:buNone/>
            </a:pPr>
            <a:r>
              <a:rPr lang="de-DE" dirty="0"/>
              <a:t>	Provokation</a:t>
            </a:r>
          </a:p>
          <a:p>
            <a:r>
              <a:rPr lang="de-DE" dirty="0"/>
              <a:t>Was Mädchen wirklich interessiert</a:t>
            </a:r>
          </a:p>
          <a:p>
            <a:r>
              <a:rPr lang="de-DE" dirty="0"/>
              <a:t>Was Jungs wirklich interessiert</a:t>
            </a:r>
          </a:p>
          <a:p>
            <a:r>
              <a:rPr lang="de-DE" dirty="0"/>
              <a:t>Eltern sind doof/Eltern sind wichtig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83EABEC-7A61-4BA9-AA9D-D94B46E201C6}"/>
              </a:ext>
            </a:extLst>
          </p:cNvPr>
          <p:cNvSpPr txBox="1"/>
          <p:nvPr/>
        </p:nvSpPr>
        <p:spPr>
          <a:xfrm>
            <a:off x="262514" y="6393102"/>
            <a:ext cx="976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           </a:t>
            </a:r>
            <a:r>
              <a:rPr lang="de-DE" sz="1400" dirty="0"/>
              <a:t>KATJA ARTELT – MIT FREUDE LEBEN – www.katjaartelt.de</a:t>
            </a:r>
            <a:endParaRPr lang="de-DE" sz="10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874A40D-008B-4155-AEC2-5C44ECE0C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" y="6214582"/>
            <a:ext cx="486297" cy="48629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2E6301E-ACA0-4D4E-AAC2-CFE183CE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44" y="882228"/>
            <a:ext cx="9532096" cy="740832"/>
          </a:xfrm>
        </p:spPr>
        <p:txBody>
          <a:bodyPr/>
          <a:lstStyle/>
          <a:p>
            <a:r>
              <a:rPr lang="de-DE" dirty="0"/>
              <a:t>Pubertät ist, wenn Eltern schwierig werden</a:t>
            </a:r>
          </a:p>
        </p:txBody>
      </p:sp>
    </p:spTree>
    <p:extLst>
      <p:ext uri="{BB962C8B-B14F-4D97-AF65-F5344CB8AC3E}">
        <p14:creationId xmlns:p14="http://schemas.microsoft.com/office/powerpoint/2010/main" val="152934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CD79668-8151-4A1B-8C11-66D387133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3097530"/>
            <a:ext cx="5068888" cy="325251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PUBERTÄT</a:t>
            </a:r>
          </a:p>
          <a:p>
            <a:r>
              <a:rPr lang="de-DE" dirty="0"/>
              <a:t>Das </a:t>
            </a:r>
            <a:r>
              <a:rPr lang="de-DE" dirty="0" err="1"/>
              <a:t>GROßE</a:t>
            </a:r>
            <a:r>
              <a:rPr lang="de-DE" dirty="0"/>
              <a:t> TROTZEN – NEIN! ICH WILL! </a:t>
            </a:r>
          </a:p>
          <a:p>
            <a:r>
              <a:rPr lang="de-DE" dirty="0"/>
              <a:t>ICH weiß es besser!</a:t>
            </a:r>
          </a:p>
          <a:p>
            <a:r>
              <a:rPr lang="de-DE" dirty="0"/>
              <a:t>Bisher alle 3 Jahre (3,6,9) und (12 - 17)</a:t>
            </a:r>
          </a:p>
          <a:p>
            <a:r>
              <a:rPr lang="de-DE" dirty="0"/>
              <a:t>PHASEN:</a:t>
            </a:r>
          </a:p>
          <a:p>
            <a:r>
              <a:rPr lang="de-DE" dirty="0"/>
              <a:t>1. Jahr Neu-Findung, spannend, neugierig</a:t>
            </a:r>
          </a:p>
          <a:p>
            <a:r>
              <a:rPr lang="de-DE" dirty="0"/>
              <a:t>2. Jahr Gewöhnung</a:t>
            </a:r>
          </a:p>
          <a:p>
            <a:r>
              <a:rPr lang="de-DE" dirty="0"/>
              <a:t>3. Jahr Langeweile, Chef(in) sein wollen, Suche nach mehr, raus in die nächste Entwicklungsstufe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E743DEF4-112D-4FE6-B3ED-420D633E80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703512"/>
            <a:ext cx="4824413" cy="3216275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56CA291-25D6-4200-8C68-CBAB26797678}"/>
              </a:ext>
            </a:extLst>
          </p:cNvPr>
          <p:cNvSpPr txBox="1"/>
          <p:nvPr/>
        </p:nvSpPr>
        <p:spPr>
          <a:xfrm>
            <a:off x="262514" y="6393102"/>
            <a:ext cx="976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           </a:t>
            </a:r>
            <a:r>
              <a:rPr lang="de-DE" sz="1400" dirty="0"/>
              <a:t>KATJA ARTELT – MIT FREUDE LEBEN – www.katjaartelt.de</a:t>
            </a:r>
            <a:endParaRPr lang="de-DE" sz="10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A50D3D3-ED6B-454C-81F6-BE1B429B2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" y="6214582"/>
            <a:ext cx="486297" cy="48629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C5306ED9-7275-4ADB-BA99-32EA2BE6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44" y="882228"/>
            <a:ext cx="9532096" cy="740832"/>
          </a:xfrm>
        </p:spPr>
        <p:txBody>
          <a:bodyPr/>
          <a:lstStyle/>
          <a:p>
            <a:r>
              <a:rPr lang="de-DE" dirty="0"/>
              <a:t>Pubertät ist, wenn Eltern schwierig werden</a:t>
            </a:r>
          </a:p>
        </p:txBody>
      </p:sp>
    </p:spTree>
    <p:extLst>
      <p:ext uri="{BB962C8B-B14F-4D97-AF65-F5344CB8AC3E}">
        <p14:creationId xmlns:p14="http://schemas.microsoft.com/office/powerpoint/2010/main" val="384572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CD79668-8151-4A1B-8C11-66D387133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499"/>
            <a:ext cx="5068888" cy="3746541"/>
          </a:xfrm>
        </p:spPr>
        <p:txBody>
          <a:bodyPr>
            <a:normAutofit/>
          </a:bodyPr>
          <a:lstStyle/>
          <a:p>
            <a:r>
              <a:rPr lang="de-DE" sz="3200" b="1" dirty="0"/>
              <a:t>LIEBE MICH BITTE</a:t>
            </a:r>
          </a:p>
          <a:p>
            <a:r>
              <a:rPr lang="de-DE" sz="3200" b="1" dirty="0"/>
              <a:t>TROTZ – DEM!!</a:t>
            </a:r>
          </a:p>
          <a:p>
            <a:endParaRPr lang="de-DE" sz="3200" b="1" dirty="0"/>
          </a:p>
          <a:p>
            <a:r>
              <a:rPr lang="de-DE" sz="3200" b="1" dirty="0"/>
              <a:t>Persönlichkeit und Verhalten bitte unterscheiden!!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56CA291-25D6-4200-8C68-CBAB26797678}"/>
              </a:ext>
            </a:extLst>
          </p:cNvPr>
          <p:cNvSpPr txBox="1"/>
          <p:nvPr/>
        </p:nvSpPr>
        <p:spPr>
          <a:xfrm>
            <a:off x="262514" y="6393102"/>
            <a:ext cx="976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           </a:t>
            </a:r>
            <a:r>
              <a:rPr lang="de-DE" sz="1400" dirty="0"/>
              <a:t>KATJA ARTELT – MIT FREUDE LEBEN – www.katjaartelt.de</a:t>
            </a:r>
            <a:endParaRPr lang="de-DE" sz="10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A50D3D3-ED6B-454C-81F6-BE1B429B2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" y="6214582"/>
            <a:ext cx="486297" cy="48629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C5306ED9-7275-4ADB-BA99-32EA2BE6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44" y="882228"/>
            <a:ext cx="9532096" cy="740832"/>
          </a:xfrm>
        </p:spPr>
        <p:txBody>
          <a:bodyPr/>
          <a:lstStyle/>
          <a:p>
            <a:r>
              <a:rPr lang="de-DE" dirty="0"/>
              <a:t>Pubertät ist, wenn Eltern schwierig werden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67A574E-BBA2-401B-8201-02248E5525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13035" y="2603500"/>
            <a:ext cx="4509742" cy="3416300"/>
          </a:xfrm>
        </p:spPr>
      </p:pic>
    </p:spTree>
    <p:extLst>
      <p:ext uri="{BB962C8B-B14F-4D97-AF65-F5344CB8AC3E}">
        <p14:creationId xmlns:p14="http://schemas.microsoft.com/office/powerpoint/2010/main" val="345659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B4FA6B9-65DC-45E7-9FAD-2CCD2CAB92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5700" y="2703512"/>
            <a:ext cx="4824413" cy="3216275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63FC73-F1A3-4410-996D-21B821CC8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889" y="2603500"/>
            <a:ext cx="5049838" cy="3746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Phase 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Vom Kind zum Jugendlichen zum Erwachsenen:</a:t>
            </a:r>
          </a:p>
          <a:p>
            <a:pPr marL="0" indent="0">
              <a:buNone/>
            </a:pPr>
            <a:r>
              <a:rPr lang="de-DE" sz="2000" dirty="0"/>
              <a:t> Körperliche Veränderungen </a:t>
            </a:r>
          </a:p>
          <a:p>
            <a:r>
              <a:rPr lang="de-DE" sz="2000" dirty="0"/>
              <a:t>Außen</a:t>
            </a:r>
          </a:p>
          <a:p>
            <a:r>
              <a:rPr lang="de-DE" sz="2000" dirty="0"/>
              <a:t>Innen (nicht sichtbar!!)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976939-9C4A-4160-9454-E1C10E47858E}"/>
              </a:ext>
            </a:extLst>
          </p:cNvPr>
          <p:cNvSpPr txBox="1"/>
          <p:nvPr/>
        </p:nvSpPr>
        <p:spPr>
          <a:xfrm>
            <a:off x="262514" y="6393102"/>
            <a:ext cx="976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           </a:t>
            </a:r>
            <a:r>
              <a:rPr lang="de-DE" sz="1400" dirty="0"/>
              <a:t>KATJA ARTELT – MIT FREUDE LEBEN – www.katjaartelt.de</a:t>
            </a:r>
            <a:endParaRPr lang="de-DE" sz="1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1A4033A-84B8-46DC-8B81-46E99CA00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" y="6214582"/>
            <a:ext cx="486297" cy="486297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B89488A-3E02-41FE-9332-CCF1849B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44" y="882228"/>
            <a:ext cx="9532096" cy="740832"/>
          </a:xfrm>
        </p:spPr>
        <p:txBody>
          <a:bodyPr/>
          <a:lstStyle/>
          <a:p>
            <a:r>
              <a:rPr lang="de-DE" dirty="0"/>
              <a:t>Pubertät ist, wenn Eltern schwierig werden</a:t>
            </a:r>
          </a:p>
        </p:txBody>
      </p:sp>
    </p:spTree>
    <p:extLst>
      <p:ext uri="{BB962C8B-B14F-4D97-AF65-F5344CB8AC3E}">
        <p14:creationId xmlns:p14="http://schemas.microsoft.com/office/powerpoint/2010/main" val="329376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B4FA6B9-65DC-45E7-9FAD-2CCD2CAB92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703512"/>
            <a:ext cx="4824413" cy="3216275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63FC73-F1A3-4410-996D-21B821CC8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889" y="2603500"/>
            <a:ext cx="5049838" cy="37465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400" dirty="0"/>
              <a:t>Phase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Geistige Veränderungen</a:t>
            </a:r>
          </a:p>
          <a:p>
            <a:r>
              <a:rPr lang="de-DE" sz="2000" dirty="0"/>
              <a:t>Gehirnareale formen sich NEU!!!</a:t>
            </a:r>
          </a:p>
          <a:p>
            <a:pPr marL="0" indent="0">
              <a:buNone/>
            </a:pPr>
            <a:r>
              <a:rPr lang="de-DE" sz="2000" dirty="0"/>
              <a:t>Seelische Veränderungen</a:t>
            </a:r>
          </a:p>
          <a:p>
            <a:r>
              <a:rPr lang="de-DE" sz="2000" dirty="0"/>
              <a:t>Zugehörigkeit, Ich-Findung, Sinn, Ethik</a:t>
            </a:r>
          </a:p>
          <a:p>
            <a:r>
              <a:rPr lang="de-DE" sz="2000" dirty="0"/>
              <a:t>Chance für gute Familien-Gewohnheiten</a:t>
            </a:r>
          </a:p>
          <a:p>
            <a:r>
              <a:rPr lang="de-DE" sz="2000" dirty="0"/>
              <a:t>Sinn/Beziehung/Ausbildung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976939-9C4A-4160-9454-E1C10E47858E}"/>
              </a:ext>
            </a:extLst>
          </p:cNvPr>
          <p:cNvSpPr txBox="1"/>
          <p:nvPr/>
        </p:nvSpPr>
        <p:spPr>
          <a:xfrm>
            <a:off x="262514" y="6393102"/>
            <a:ext cx="976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           </a:t>
            </a:r>
            <a:r>
              <a:rPr lang="de-DE" sz="1400" dirty="0"/>
              <a:t>KATJA ARTELT – MIT FREUDE LEBEN – www.katjaartelt.de</a:t>
            </a:r>
            <a:endParaRPr lang="de-DE" sz="1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1A4033A-84B8-46DC-8B81-46E99CA00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" y="6214582"/>
            <a:ext cx="486297" cy="486297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E976606-466C-4D5C-839C-5E5D6C6C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44" y="882228"/>
            <a:ext cx="9532096" cy="740832"/>
          </a:xfrm>
        </p:spPr>
        <p:txBody>
          <a:bodyPr/>
          <a:lstStyle/>
          <a:p>
            <a:r>
              <a:rPr lang="de-DE" dirty="0"/>
              <a:t>Pubertät ist, wenn Eltern schwierig werden</a:t>
            </a:r>
          </a:p>
        </p:txBody>
      </p:sp>
    </p:spTree>
    <p:extLst>
      <p:ext uri="{BB962C8B-B14F-4D97-AF65-F5344CB8AC3E}">
        <p14:creationId xmlns:p14="http://schemas.microsoft.com/office/powerpoint/2010/main" val="403567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1B83743-4B11-4AC2-B763-2E3CB65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5304" y="2803523"/>
            <a:ext cx="4127983" cy="3216276"/>
          </a:xfrm>
        </p:spPr>
        <p:txBody>
          <a:bodyPr/>
          <a:lstStyle/>
          <a:p>
            <a:pPr marL="0" indent="0">
              <a:buNone/>
            </a:pPr>
            <a:endParaRPr lang="de-DE" sz="2000" b="1" dirty="0"/>
          </a:p>
          <a:p>
            <a:r>
              <a:rPr lang="de-DE" sz="2000" b="1" dirty="0"/>
              <a:t>LOS  -   LASSEN</a:t>
            </a:r>
          </a:p>
          <a:p>
            <a:endParaRPr lang="de-DE" sz="2000" b="1" dirty="0"/>
          </a:p>
          <a:p>
            <a:r>
              <a:rPr lang="de-DE" sz="2000" b="1" dirty="0"/>
              <a:t>VER  -  TRAUEN</a:t>
            </a:r>
          </a:p>
          <a:p>
            <a:endParaRPr lang="de-DE" b="1" dirty="0"/>
          </a:p>
          <a:p>
            <a:r>
              <a:rPr lang="de-DE" sz="2000" b="1" dirty="0"/>
              <a:t>ZU  -  TRAUEN</a:t>
            </a:r>
            <a:endParaRPr lang="de-DE" b="1" dirty="0"/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7EFB91CD-6936-4180-9747-6BF7F3323F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703512"/>
            <a:ext cx="4824413" cy="3216275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EE73F7D-BDC7-4755-BAB8-006CBA13024B}"/>
              </a:ext>
            </a:extLst>
          </p:cNvPr>
          <p:cNvSpPr txBox="1"/>
          <p:nvPr/>
        </p:nvSpPr>
        <p:spPr>
          <a:xfrm>
            <a:off x="262514" y="6393102"/>
            <a:ext cx="976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           </a:t>
            </a:r>
            <a:r>
              <a:rPr lang="de-DE" sz="1400" dirty="0"/>
              <a:t>KATJA ARTELT – MIT FREUDE LEBEN – www.katjaartelt.de</a:t>
            </a:r>
            <a:endParaRPr lang="de-DE" sz="1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5246A50-377F-4709-AD61-02D4E14C3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" y="6214582"/>
            <a:ext cx="486297" cy="486297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83BF8400-6358-4A2C-9E10-79310E03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44" y="882228"/>
            <a:ext cx="9532096" cy="740832"/>
          </a:xfrm>
        </p:spPr>
        <p:txBody>
          <a:bodyPr/>
          <a:lstStyle/>
          <a:p>
            <a:r>
              <a:rPr lang="de-DE" dirty="0"/>
              <a:t>Pubertät ist, wenn Eltern schwierig werden</a:t>
            </a:r>
          </a:p>
        </p:txBody>
      </p:sp>
    </p:spTree>
    <p:extLst>
      <p:ext uri="{BB962C8B-B14F-4D97-AF65-F5344CB8AC3E}">
        <p14:creationId xmlns:p14="http://schemas.microsoft.com/office/powerpoint/2010/main" val="367987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753</Words>
  <Application>Microsoft Office PowerPoint</Application>
  <PresentationFormat>Breitbild</PresentationFormat>
  <Paragraphs>131</Paragraphs>
  <Slides>17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Ion-Sitzungssaal</vt:lpstr>
      <vt:lpstr>PowerPoint-Präsentation</vt:lpstr>
      <vt:lpstr>Pubertät ist, wenn Eltern schwierig werden</vt:lpstr>
      <vt:lpstr>Pubertät ist, wenn Eltern schwierig werden</vt:lpstr>
      <vt:lpstr>Pubertät ist, wenn Eltern schwierig werden</vt:lpstr>
      <vt:lpstr>Pubertät ist, wenn Eltern schwierig werden</vt:lpstr>
      <vt:lpstr>Pubertät ist, wenn Eltern schwierig werden</vt:lpstr>
      <vt:lpstr>Pubertät ist, wenn Eltern schwierig werden</vt:lpstr>
      <vt:lpstr>Pubertät ist, wenn Eltern schwierig werden</vt:lpstr>
      <vt:lpstr>Pubertät ist, wenn Eltern schwierig werden</vt:lpstr>
      <vt:lpstr>Pubertät ist, wenn Eltern schwierig werden</vt:lpstr>
      <vt:lpstr>Pubertät ist, wenn Eltern schwierig werden</vt:lpstr>
      <vt:lpstr>Pubertät ist, wenn Eltern schwierig werden</vt:lpstr>
      <vt:lpstr>Pubertät ist, wenn Eltern schwierig werden</vt:lpstr>
      <vt:lpstr>Pubertät ist, wenn Eltern schwierig werden</vt:lpstr>
      <vt:lpstr>Pubertät ist, wenn Eltern schwierig werden</vt:lpstr>
      <vt:lpstr>Pubertät ist, wenn Eltern schwierig werden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Pubertät – eine spannende Zeit</dc:title>
  <dc:creator>Katja Artelt</dc:creator>
  <cp:lastModifiedBy>Christiane Walter</cp:lastModifiedBy>
  <cp:revision>51</cp:revision>
  <dcterms:created xsi:type="dcterms:W3CDTF">2019-03-01T22:55:36Z</dcterms:created>
  <dcterms:modified xsi:type="dcterms:W3CDTF">2021-06-27T10:38:46Z</dcterms:modified>
</cp:coreProperties>
</file>